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103" y="4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03.04.2014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178" t="18080" r="62521" b="49580"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7084" t="28160" r="51181" b="43280"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7522" r="3194" b="2427"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34644" t="33620" r="36298" b="47900"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Bildschirmpräsentation (4:3)</PresentationFormat>
  <Paragraphs>41</Paragraphs>
  <Slides>50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111</cp:revision>
  <dcterms:created xsi:type="dcterms:W3CDTF">2013-07-16T13:29:43Z</dcterms:created>
  <dcterms:modified xsi:type="dcterms:W3CDTF">2014-04-04T19:18:40Z</dcterms:modified>
</cp:coreProperties>
</file>